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1" d="100"/>
          <a:sy n="51" d="100"/>
        </p:scale>
        <p:origin x="-2280" y="-90"/>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400050" y="1828800"/>
            <a:ext cx="5888736" cy="24384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400050" y="4304715"/>
            <a:ext cx="5891022" cy="23368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C8C327B0-EEAD-4728-963E-61C50F7DC22A}" type="datetimeFigureOut">
              <a:rPr lang="ru-RU" smtClean="0"/>
              <a:pPr/>
              <a:t>23.01.2015</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0D4BB063-495D-4BC7-A81A-23DB01652A0F}"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8C327B0-EEAD-4728-963E-61C50F7DC22A}" type="datetimeFigureOut">
              <a:rPr lang="ru-RU" smtClean="0"/>
              <a:pPr/>
              <a:t>23.01.2015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4BB063-495D-4BC7-A81A-23DB01652A0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1219202"/>
            <a:ext cx="1543050" cy="6949017"/>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342900" y="1219202"/>
            <a:ext cx="4514850" cy="6949017"/>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8C327B0-EEAD-4728-963E-61C50F7DC22A}" type="datetimeFigureOut">
              <a:rPr lang="ru-RU" smtClean="0"/>
              <a:pPr/>
              <a:t>23.01.2015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4BB063-495D-4BC7-A81A-23DB01652A0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8C327B0-EEAD-4728-963E-61C50F7DC22A}" type="datetimeFigureOut">
              <a:rPr lang="ru-RU" smtClean="0"/>
              <a:pPr/>
              <a:t>23.01.2015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4BB063-495D-4BC7-A81A-23DB01652A0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7764" y="1755648"/>
            <a:ext cx="5829300" cy="1816608"/>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397764" y="3606219"/>
            <a:ext cx="5829300" cy="2012949"/>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C8C327B0-EEAD-4728-963E-61C50F7DC22A}" type="datetimeFigureOut">
              <a:rPr lang="ru-RU" smtClean="0"/>
              <a:pPr/>
              <a:t>23.01.2015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4BB063-495D-4BC7-A81A-23DB01652A0F}"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938784"/>
            <a:ext cx="6172200" cy="1524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342900" y="2560113"/>
            <a:ext cx="3028950" cy="591312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3486150" y="2560113"/>
            <a:ext cx="3028950" cy="591312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C8C327B0-EEAD-4728-963E-61C50F7DC22A}" type="datetimeFigureOut">
              <a:rPr lang="ru-RU" smtClean="0"/>
              <a:pPr/>
              <a:t>23.01.2015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4BB063-495D-4BC7-A81A-23DB01652A0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938784"/>
            <a:ext cx="6172200" cy="1524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342900" y="2473664"/>
            <a:ext cx="3030141" cy="879136"/>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3483769" y="2479677"/>
            <a:ext cx="3031331" cy="873124"/>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42900" y="3352800"/>
            <a:ext cx="3030141" cy="5127627"/>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3483769" y="3352800"/>
            <a:ext cx="3031331" cy="5127627"/>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C8C327B0-EEAD-4728-963E-61C50F7DC22A}" type="datetimeFigureOut">
              <a:rPr lang="ru-RU" smtClean="0"/>
              <a:pPr/>
              <a:t>23.01.2015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D4BB063-495D-4BC7-A81A-23DB01652A0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938784"/>
            <a:ext cx="6229350" cy="1524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C8C327B0-EEAD-4728-963E-61C50F7DC22A}" type="datetimeFigureOut">
              <a:rPr lang="ru-RU" smtClean="0"/>
              <a:pPr/>
              <a:t>23.01.2015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D4BB063-495D-4BC7-A81A-23DB01652A0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8C327B0-EEAD-4728-963E-61C50F7DC22A}" type="datetimeFigureOut">
              <a:rPr lang="ru-RU" smtClean="0"/>
              <a:pPr/>
              <a:t>23.01.2015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D4BB063-495D-4BC7-A81A-23DB01652A0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4350" y="685803"/>
            <a:ext cx="2057400" cy="154940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514350" y="2235200"/>
            <a:ext cx="2057400" cy="6096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681287" y="2235200"/>
            <a:ext cx="3833813" cy="6096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C8C327B0-EEAD-4728-963E-61C50F7DC22A}" type="datetimeFigureOut">
              <a:rPr lang="ru-RU" smtClean="0"/>
              <a:pPr/>
              <a:t>23.01.2015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4BB063-495D-4BC7-A81A-23DB01652A0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2374315" y="1477436"/>
            <a:ext cx="3943350" cy="54864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6003101" y="7146359"/>
            <a:ext cx="116586" cy="207264"/>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457200" y="1569329"/>
            <a:ext cx="1659636" cy="211016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457200" y="3771713"/>
            <a:ext cx="1657350" cy="290576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C8C327B0-EEAD-4728-963E-61C50F7DC22A}" type="datetimeFigureOut">
              <a:rPr lang="ru-RU" smtClean="0"/>
              <a:pPr/>
              <a:t>23.01.2015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6057900" y="8475134"/>
            <a:ext cx="457200" cy="486833"/>
          </a:xfrm>
        </p:spPr>
        <p:txBody>
          <a:bodyPr/>
          <a:lstStyle/>
          <a:p>
            <a:fld id="{0D4BB063-495D-4BC7-A81A-23DB01652A0F}" type="slidenum">
              <a:rPr lang="ru-RU" smtClean="0"/>
              <a:pPr/>
              <a:t>‹#›</a:t>
            </a:fld>
            <a:endParaRPr lang="ru-RU"/>
          </a:p>
        </p:txBody>
      </p:sp>
      <p:sp>
        <p:nvSpPr>
          <p:cNvPr id="3" name="Рисунок 2"/>
          <p:cNvSpPr>
            <a:spLocks noGrp="1"/>
          </p:cNvSpPr>
          <p:nvPr>
            <p:ph type="pic" idx="1"/>
          </p:nvPr>
        </p:nvSpPr>
        <p:spPr>
          <a:xfrm rot="420000">
            <a:off x="2614345" y="1599356"/>
            <a:ext cx="3463290" cy="524256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7144" y="7755467"/>
            <a:ext cx="6872288" cy="1388533"/>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3286125" y="8293101"/>
            <a:ext cx="3571875" cy="8509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7144" y="-9525"/>
            <a:ext cx="6872288" cy="1388533"/>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3286125" y="-9525"/>
            <a:ext cx="3571875" cy="8509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342900" y="938784"/>
            <a:ext cx="6172200" cy="1524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342900" y="2580640"/>
            <a:ext cx="6172200" cy="5852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342900" y="8475134"/>
            <a:ext cx="1600200" cy="486833"/>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8C327B0-EEAD-4728-963E-61C50F7DC22A}" type="datetimeFigureOut">
              <a:rPr lang="ru-RU" smtClean="0"/>
              <a:pPr/>
              <a:t>23.01.2015</a:t>
            </a:fld>
            <a:endParaRPr lang="ru-RU"/>
          </a:p>
        </p:txBody>
      </p:sp>
      <p:sp>
        <p:nvSpPr>
          <p:cNvPr id="22" name="Нижний колонтитул 21"/>
          <p:cNvSpPr>
            <a:spLocks noGrp="1"/>
          </p:cNvSpPr>
          <p:nvPr>
            <p:ph type="ftr" sz="quarter" idx="3"/>
          </p:nvPr>
        </p:nvSpPr>
        <p:spPr>
          <a:xfrm>
            <a:off x="2000250" y="8475134"/>
            <a:ext cx="2514600" cy="486833"/>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5943600" y="8475134"/>
            <a:ext cx="571500" cy="486833"/>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D4BB063-495D-4BC7-A81A-23DB01652A0F}" type="slidenum">
              <a:rPr lang="ru-RU" smtClean="0"/>
              <a:pPr/>
              <a:t>‹#›</a:t>
            </a:fld>
            <a:endParaRPr lang="ru-RU"/>
          </a:p>
        </p:txBody>
      </p:sp>
      <p:grpSp>
        <p:nvGrpSpPr>
          <p:cNvPr id="2" name="Группа 1"/>
          <p:cNvGrpSpPr/>
          <p:nvPr/>
        </p:nvGrpSpPr>
        <p:grpSpPr>
          <a:xfrm>
            <a:off x="-14263" y="269877"/>
            <a:ext cx="6885411" cy="865632"/>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214290" y="0"/>
            <a:ext cx="6643710" cy="93256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ru-RU" sz="2400" b="1" dirty="0" smtClean="0">
                <a:latin typeface="Monotype Corsiva" pitchFamily="66" charset="0"/>
              </a:rPr>
              <a:t>ИЗ  ВОСПОМИНАНИЙ  </a:t>
            </a:r>
            <a:endParaRPr lang="ru-RU" sz="2400" b="1" dirty="0" smtClean="0">
              <a:latin typeface="Monotype Corsiva" pitchFamily="66" charset="0"/>
            </a:endParaRPr>
          </a:p>
          <a:p>
            <a:pPr fontAlgn="base">
              <a:spcBef>
                <a:spcPct val="0"/>
              </a:spcBef>
              <a:spcAft>
                <a:spcPct val="0"/>
              </a:spcAft>
            </a:pPr>
            <a:r>
              <a:rPr lang="ru-RU" sz="2400" b="1" dirty="0" smtClean="0">
                <a:latin typeface="Monotype Corsiva" pitchFamily="66" charset="0"/>
              </a:rPr>
              <a:t>СЕРГЕЯ  </a:t>
            </a:r>
            <a:r>
              <a:rPr lang="ru-RU" sz="2400" b="1" dirty="0" smtClean="0">
                <a:latin typeface="Monotype Corsiva" pitchFamily="66" charset="0"/>
              </a:rPr>
              <a:t>ФИЛИППОВИЧА  ТУМБИНСКОГО…</a:t>
            </a:r>
          </a:p>
          <a:p>
            <a:pPr lvl="0" fontAlgn="base">
              <a:spcBef>
                <a:spcPct val="0"/>
              </a:spcBef>
              <a:spcAft>
                <a:spcPct val="0"/>
              </a:spcAft>
            </a:pPr>
            <a:endParaRPr lang="ru-RU" sz="20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r>
              <a:rPr lang="ru-RU" dirty="0" smtClean="0"/>
              <a:t>-</a:t>
            </a:r>
            <a:r>
              <a:rPr lang="ru-RU" sz="1600" dirty="0" smtClean="0"/>
              <a:t>Скажите, Сергей Филиппович, а что Вы помните про годы войны?</a:t>
            </a:r>
          </a:p>
          <a:p>
            <a:r>
              <a:rPr lang="ru-RU" sz="1600" dirty="0" smtClean="0"/>
              <a:t>-С.Ф. Мне было еще не так много лет, ведь я родился 5 февраля 1940 года, а уже летом 1941 года началась война</a:t>
            </a:r>
            <a:r>
              <a:rPr lang="ru-RU" sz="1600" dirty="0" smtClean="0"/>
              <a:t>, значит </a:t>
            </a:r>
            <a:r>
              <a:rPr lang="ru-RU" sz="1600" dirty="0" smtClean="0"/>
              <a:t>мне было от роду полтора года. Нас у матери с отцом было семеро, отца-Филиппа Ивановича, призвали на службу, а мать работала, как и многие, в колхозе. Я помню, что ходил с мамой в поле, она снопы вязала, хлеб убирали колхозники, а я сидел на земле и ждал мамку. Много видел самолетов (кукурузников), они летали прямо над нашими головами.</a:t>
            </a:r>
          </a:p>
          <a:p>
            <a:r>
              <a:rPr lang="ru-RU" sz="1600" dirty="0" smtClean="0"/>
              <a:t>- А как вы питались?</a:t>
            </a:r>
          </a:p>
          <a:p>
            <a:r>
              <a:rPr lang="ru-RU" sz="1600" dirty="0" smtClean="0"/>
              <a:t>С.Ф. Магазинного ничего не было, помню мама варила </a:t>
            </a:r>
            <a:r>
              <a:rPr lang="ru-RU" sz="1600" dirty="0" err="1" smtClean="0"/>
              <a:t>кашу-завариху</a:t>
            </a:r>
            <a:r>
              <a:rPr lang="ru-RU" sz="1600" dirty="0" smtClean="0"/>
              <a:t>, она казалась нам очень вкусной. Отец был на войне, писем от него не было, а мы с матерью на коленях Богу молились перед иконами, чтобы батя с войны вернулся… и дождались. После Победы отец вернулся. Я помню этот день, как сейчас, его привез на телеге, запряженной пегой кобылой, дядя </a:t>
            </a:r>
            <a:r>
              <a:rPr lang="ru-RU" sz="1600" dirty="0" err="1" smtClean="0"/>
              <a:t>Ермолай</a:t>
            </a:r>
            <a:r>
              <a:rPr lang="ru-RU" sz="1600" dirty="0" smtClean="0"/>
              <a:t>. Я играл у дома, отец подхватил меня на руки и зашел в избу. Он был в солдатской гимнастерке, на которой сверкали медали. Потом отец еще  долго работал мельником, но это была уже мирная жизнь. После войны жилось тоже трудно, не доедали, не досыпали, но надо было работать и восстанавливать разрушенное войной хозяйство.</a:t>
            </a:r>
          </a:p>
          <a:p>
            <a:r>
              <a:rPr lang="ru-RU" sz="1600" dirty="0" smtClean="0"/>
              <a:t>-Сергей Филиппович, какой наказ Вы можете дать современной молодежи?</a:t>
            </a:r>
          </a:p>
          <a:p>
            <a:r>
              <a:rPr lang="ru-RU" sz="1600" dirty="0" smtClean="0"/>
              <a:t>-С.Ф. Могу сказать, что им надо беречь все то, что было создано их родителями, помнить о них, интересоваться их жизнью, ценить,  что мы живем в мирное время.</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555" name="Rectangle 3"/>
          <p:cNvSpPr>
            <a:spLocks noChangeArrowheads="1"/>
          </p:cNvSpPr>
          <p:nvPr/>
        </p:nvSpPr>
        <p:spPr bwMode="auto">
          <a:xfrm>
            <a:off x="0" y="444500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5" name="Рисунок 4" descr="C:\Users\Тигра и Крошка Ру\Desktop\все фото учителей\Пудова\IMG334.jpg"/>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571480" y="1071538"/>
            <a:ext cx="2438400" cy="1632346"/>
          </a:xfrm>
          <a:prstGeom prst="rect">
            <a:avLst/>
          </a:prstGeom>
          <a:solidFill>
            <a:srgbClr val="FFFFFF">
              <a:shade val="85000"/>
            </a:srgbClr>
          </a:solidFill>
          <a:ln w="28575"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Рисунок 5" descr="C:\Users\Тигра и Крошка Ру\Desktop\все фото учителей\Пудова\IMG321.jpg"/>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3786190" y="1071538"/>
            <a:ext cx="2428892" cy="1643074"/>
          </a:xfrm>
          <a:prstGeom prst="rect">
            <a:avLst/>
          </a:prstGeom>
          <a:solidFill>
            <a:srgbClr val="FFFFFF">
              <a:shade val="85000"/>
            </a:srgbClr>
          </a:solidFill>
          <a:ln w="1905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TotalTime>
  <Words>311</Words>
  <Application>Microsoft Office PowerPoint</Application>
  <PresentationFormat>Экран (4:3)</PresentationFormat>
  <Paragraphs>15</Paragraphs>
  <Slides>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vt:i4>
      </vt:variant>
    </vt:vector>
  </HeadingPairs>
  <TitlesOfParts>
    <vt:vector size="2" baseType="lpstr">
      <vt:lpstr>Поток</vt:lpstr>
      <vt:lpstr>Слайд 1</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Тигра и Крошка Ру</dc:creator>
  <cp:lastModifiedBy>Тигра и Крошка Ру</cp:lastModifiedBy>
  <cp:revision>4</cp:revision>
  <dcterms:created xsi:type="dcterms:W3CDTF">2015-01-23T07:37:31Z</dcterms:created>
  <dcterms:modified xsi:type="dcterms:W3CDTF">2015-01-23T08:27:33Z</dcterms:modified>
</cp:coreProperties>
</file>